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18" Type="http://schemas.openxmlformats.org/officeDocument/2006/relationships/font" Target="fonts/Montserrat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51939c6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051939c6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051939c6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051939c6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components</a:t>
            </a:r>
            <a:endParaRPr/>
          </a:p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852775" y="1562825"/>
            <a:ext cx="5383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With an example, we will understand what is a pure component.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642950" y="1232300"/>
            <a:ext cx="60312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Components that do not re-render when the value of state and props has been updated with the same values.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If the value of the previous state or props and the new state or props is the same.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Component is not re-rendered.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pure component?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